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80" r:id="rId1"/>
  </p:sldMasterIdLst>
  <p:notesMasterIdLst>
    <p:notesMasterId r:id="rId21"/>
  </p:notesMasterIdLst>
  <p:sldIdLst>
    <p:sldId id="518" r:id="rId2"/>
    <p:sldId id="762" r:id="rId3"/>
    <p:sldId id="732" r:id="rId4"/>
    <p:sldId id="733" r:id="rId5"/>
    <p:sldId id="744" r:id="rId6"/>
    <p:sldId id="745" r:id="rId7"/>
    <p:sldId id="746" r:id="rId8"/>
    <p:sldId id="754" r:id="rId9"/>
    <p:sldId id="747" r:id="rId10"/>
    <p:sldId id="748" r:id="rId11"/>
    <p:sldId id="749" r:id="rId12"/>
    <p:sldId id="750" r:id="rId13"/>
    <p:sldId id="755" r:id="rId14"/>
    <p:sldId id="761" r:id="rId15"/>
    <p:sldId id="756" r:id="rId16"/>
    <p:sldId id="757" r:id="rId17"/>
    <p:sldId id="758" r:id="rId18"/>
    <p:sldId id="759" r:id="rId19"/>
    <p:sldId id="7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قاسم داعی" initials="قاسم" lastIdx="2" clrIdx="0">
    <p:extLst>
      <p:ext uri="{19B8F6BF-5375-455C-9EA6-DF929625EA0E}">
        <p15:presenceInfo xmlns:p15="http://schemas.microsoft.com/office/powerpoint/2012/main" userId="b76ecd8a9c2929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6323" autoAdjust="0"/>
  </p:normalViewPr>
  <p:slideViewPr>
    <p:cSldViewPr snapToGrid="0">
      <p:cViewPr varScale="1">
        <p:scale>
          <a:sx n="64" d="100"/>
          <a:sy n="64" d="100"/>
        </p:scale>
        <p:origin x="90" y="7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C1385-A93C-4934-811B-A50C47AF5B08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413FF-4BEE-4B7A-9700-4DC464E3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96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ادبیات پایه هفتم؛ حامد جلالی فراهانی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2B0E3-5812-49F0-91AE-E215107DDC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1992D-7EAA-4389-A825-48536BD4F0ED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02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55EC5-71FB-417C-B3DE-BBE0AB37A027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6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1E3C7-8560-469C-837A-25669A55B5E3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911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5EDF-233C-450D-BBCB-A652EC732C32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87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7E09-F382-45C9-A715-1289F5E45E94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169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F744A-D1EC-47FD-9141-41FABD5C4B81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8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A81F-CDAF-479F-9C0D-930C838E2FE6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4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DD66-35AF-462E-910D-83ADD2AAD278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07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0E6A-5253-415B-9E07-9E2E58F7991D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0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A3F6-281A-4AFD-BBDB-C80578DA1BCA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6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2241-2E67-41F8-B0A9-EEED2F7CAF89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1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3D651-7544-4E76-8C39-E07F1649D00E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6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95C8-2B56-491C-91F8-68DD431112BF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3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83CC0-37EC-414C-804A-661AEF0071F3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05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8A944-942C-4750-A561-9DF6A56079F6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1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ABA41-C47F-46D2-9A4A-040BCF9371C6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176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7AFA-C148-45A8-A3A9-CA1087D317F3}" type="datetime1">
              <a:rPr lang="en-US" smtClean="0"/>
              <a:t>12/9/2025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9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40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192" y="4542960"/>
            <a:ext cx="1689100" cy="396142"/>
          </a:xfrm>
        </p:spPr>
        <p:txBody>
          <a:bodyPr>
            <a:noAutofit/>
          </a:bodyPr>
          <a:lstStyle/>
          <a:p>
            <a:pPr algn="ctr" rtl="1">
              <a:lnSpc>
                <a:spcPct val="160000"/>
              </a:lnSpc>
            </a:pP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DD24F9F-C98C-4082-B3B2-5856324F82FB}"/>
              </a:ext>
            </a:extLst>
          </p:cNvPr>
          <p:cNvSpPr txBox="1">
            <a:spLocks/>
          </p:cNvSpPr>
          <p:nvPr/>
        </p:nvSpPr>
        <p:spPr>
          <a:xfrm>
            <a:off x="1786328" y="4161244"/>
            <a:ext cx="2604776" cy="776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ts val="0"/>
              </a:spcBef>
            </a:pPr>
            <a:endParaRPr lang="en-US" sz="2600" dirty="0"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181924-2922-4C6E-B2B4-53F1520E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37" y="2803042"/>
            <a:ext cx="4062073" cy="330455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3C3C48-4589-46DA-BAC6-76E92078D367}"/>
              </a:ext>
            </a:extLst>
          </p:cNvPr>
          <p:cNvSpPr txBox="1"/>
          <p:nvPr/>
        </p:nvSpPr>
        <p:spPr>
          <a:xfrm>
            <a:off x="1604864" y="4089108"/>
            <a:ext cx="3274738" cy="1265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60000"/>
              </a:lnSpc>
            </a:pPr>
            <a:r>
              <a:rPr lang="fa-IR" sz="1600" dirty="0">
                <a:latin typeface="Calibri" panose="020F0502020204030204" pitchFamily="34" charset="0"/>
                <a:cs typeface="B Titr" panose="00000700000000000000" pitchFamily="2" charset="-78"/>
              </a:rPr>
              <a:t>دبیر آموزش زبان و</a:t>
            </a:r>
            <a:r>
              <a:rPr lang="en-US" sz="1600" dirty="0"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600" dirty="0">
                <a:latin typeface="Calibri" panose="020F0502020204030204" pitchFamily="34" charset="0"/>
                <a:cs typeface="B Titr" panose="00000700000000000000" pitchFamily="2" charset="-78"/>
              </a:rPr>
              <a:t>ادبیات عرب </a:t>
            </a:r>
            <a:endParaRPr lang="en-US" sz="1600" dirty="0"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60000"/>
              </a:lnSpc>
            </a:pPr>
            <a:r>
              <a:rPr lang="fa-IR" sz="1600" dirty="0">
                <a:latin typeface="Calibri" panose="020F0502020204030204" pitchFamily="34" charset="0"/>
                <a:cs typeface="B Titr" panose="00000700000000000000" pitchFamily="2" charset="-78"/>
              </a:rPr>
              <a:t>قاسم داعی</a:t>
            </a:r>
            <a:endParaRPr lang="en-US" sz="1600" dirty="0"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ctr" rtl="1">
              <a:lnSpc>
                <a:spcPct val="160000"/>
              </a:lnSpc>
            </a:pPr>
            <a:endParaRPr lang="en-US" sz="1800" dirty="0">
              <a:cs typeface="B Titr" panose="00000700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CE8D5-D4BA-4E74-B0DC-830AA3A5B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18" y="889033"/>
            <a:ext cx="3026032" cy="5079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2C5E4A-2FD6-4B63-A3F1-36FC39A0A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" y="893540"/>
            <a:ext cx="6620799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F5A656B-D32E-400E-9FBD-902C0CE30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97" y="922867"/>
            <a:ext cx="10748815" cy="4004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A1ECB-C1E5-4FE5-9F24-D3DB4E7B5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807" y="103603"/>
            <a:ext cx="3943900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0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6B4A866-16CB-481B-BE63-8EDBB613E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57" y="239258"/>
            <a:ext cx="10011076" cy="642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2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6D95C0B7-6438-4187-B349-90A4A8DD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437" y="414867"/>
            <a:ext cx="10011157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5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3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7EFFD5-D9C0-4064-9A97-1003E02C4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74" y="171259"/>
            <a:ext cx="5471664" cy="658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1C2E630-8200-436B-96DF-3D496396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17" y="213864"/>
            <a:ext cx="4763165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48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B5609B9-F32C-434C-B2AE-DDC2A788D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947" y="223004"/>
            <a:ext cx="3639058" cy="4363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FEE11B-59DA-4BAA-AD12-E5B9202AE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34" y="1186197"/>
            <a:ext cx="3839111" cy="4420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3B6F3D-D82A-4DE0-8BA4-9109931556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613" y="4461059"/>
            <a:ext cx="382958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0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1800182-7062-4679-830C-5AEC91641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655" y="1809524"/>
            <a:ext cx="3686689" cy="32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2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2019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62DF16E-A651-4E7C-B3F0-47844AB50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225" y="189662"/>
            <a:ext cx="3839111" cy="4429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93DAA-1DA8-482B-81F9-604CCAF13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627" y="1186197"/>
            <a:ext cx="3820058" cy="44202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2FF927-1FFF-40E1-8834-B74734CF7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498" y="4891560"/>
            <a:ext cx="3629532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02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53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24278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49E73A7-BD07-459A-815C-EB77D8B90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33" y="155640"/>
            <a:ext cx="5590177" cy="6702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C47147-4836-4BD3-9F9D-1E1E3CE39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010" y="3429000"/>
            <a:ext cx="3829584" cy="309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9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39959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EAA6C76-655C-41FF-BA4A-F411DDC69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71" y="441927"/>
            <a:ext cx="10236353" cy="5426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FB09AD-E15E-4E55-A259-2752D58C6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266" y="1615375"/>
            <a:ext cx="5792587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5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A75C2BF-8C52-40D5-86C8-BEE68FEE0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204" y="660401"/>
            <a:ext cx="10202461" cy="5774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4A82-47D8-42BA-BF5E-CB6B4BE6D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374" y="660400"/>
            <a:ext cx="4498632" cy="61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2C653E5-7C22-43EC-926A-9AF437B44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33" y="548895"/>
            <a:ext cx="10401301" cy="586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CA452A-03AA-4ED5-B763-5B7AA0567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88" y="2607144"/>
            <a:ext cx="3934374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4D59A6E-25F7-4D3C-A878-89ED486F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403" y="922867"/>
            <a:ext cx="10107530" cy="528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53FC2E-F15B-4CE6-AEF8-742D2E7DD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076" y="249303"/>
            <a:ext cx="3924848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8CEEFE-BDFD-4AA1-85DF-ECA28CF6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0" y="592667"/>
            <a:ext cx="10606476" cy="584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242948-B59E-4E86-A8D7-79E33B7F50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735" y="250213"/>
            <a:ext cx="3972479" cy="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A2A1484-F92E-4164-A354-6DA0214CE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117" y="423983"/>
            <a:ext cx="10243015" cy="5807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0165CA-9694-4976-929C-1D2C373E7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9926" y="223903"/>
            <a:ext cx="3924848" cy="6001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226E1F-49F2-4FA7-9BFA-6361A2FAB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9926" y="5793222"/>
            <a:ext cx="4086795" cy="2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أُسرَه:  أَب:  جَدّ: جَدّه:</a:t>
            </a:r>
            <a:br>
              <a:rPr lang="fa-I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</a:br>
            <a:endParaRPr lang="en-US" sz="20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2744" y="3657597"/>
            <a:ext cx="7237926" cy="1725772"/>
          </a:xfrm>
        </p:spPr>
        <p:txBody>
          <a:bodyPr>
            <a:normAutofit/>
          </a:bodyPr>
          <a:lstStyle/>
          <a:p>
            <a:pPr rtl="1"/>
            <a:r>
              <a:rPr lang="fa-IR" sz="3200" dirty="0">
                <a:solidFill>
                  <a:schemeClr val="accent2">
                    <a:lumMod val="50000"/>
                  </a:schemeClr>
                </a:solidFill>
              </a:rPr>
              <a:t>أنَا بِخَیرٍ:  إِلَی اللِّقاء:  أهلاً وَسَهلاً بِکُم:   صَباحَ النُّور: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0CAAAB-110F-4F58-B8E8-C15FE5088A86}"/>
              </a:ext>
            </a:extLst>
          </p:cNvPr>
          <p:cNvGrpSpPr/>
          <p:nvPr/>
        </p:nvGrpSpPr>
        <p:grpSpPr>
          <a:xfrm>
            <a:off x="148107" y="193554"/>
            <a:ext cx="11887200" cy="6578082"/>
            <a:chOff x="158623" y="149290"/>
            <a:chExt cx="11887200" cy="6578082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C4522CB1-FCA2-4EDF-9DEE-CB1A099133C3}"/>
                </a:ext>
              </a:extLst>
            </p:cNvPr>
            <p:cNvSpPr txBox="1">
              <a:spLocks/>
            </p:cNvSpPr>
            <p:nvPr/>
          </p:nvSpPr>
          <p:spPr>
            <a:xfrm>
              <a:off x="158623" y="149290"/>
              <a:ext cx="11887200" cy="6578082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accent2">
                  <a:lumMod val="75000"/>
                </a:schemeClr>
              </a:solidFill>
            </a:ln>
          </p:spPr>
          <p:txBody>
            <a:bodyPr vert="horz" lIns="91440" tIns="45720" rIns="91440" bIns="45720" rtlCol="0" anchor="b">
              <a:normAutofit fontScale="97500"/>
            </a:bodyPr>
            <a:lstStyle>
              <a:lvl1pPr algn="r" defTabSz="457200" rtl="0" eaLnBrk="1" latinLnBrk="0" hangingPunct="1">
                <a:spcBef>
                  <a:spcPct val="0"/>
                </a:spcBef>
                <a:buNone/>
                <a:defRPr sz="54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rtl="1">
                <a:lnSpc>
                  <a:spcPct val="107000"/>
                </a:lnSpc>
                <a:spcAft>
                  <a:spcPts val="800"/>
                </a:spcAft>
              </a:pP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Nazanin" panose="00000400000000000000" pitchFamily="2" charset="-78"/>
                </a:rPr>
              </a:br>
              <a:br>
                <a:rPr lang="fa-IR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B Titr" panose="00000700000000000000" pitchFamily="2" charset="-78"/>
                </a:rPr>
              </a:br>
              <a:endParaRPr lang="en-US" sz="1800" dirty="0">
                <a:solidFill>
                  <a:srgbClr val="C00000"/>
                </a:solidFill>
                <a:cs typeface="B Nazanin" panose="00000400000000000000" pitchFamily="2" charset="-78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A9E5E4-5FD8-4893-9C77-BA4533394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0935" y="164971"/>
              <a:ext cx="858414" cy="285058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E09AAC-D231-428C-A610-07EB33659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1346881" y="4416796"/>
              <a:ext cx="689816" cy="229070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D6A8BFD-1E68-4C26-9C74-31DD717C8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798" y="905933"/>
            <a:ext cx="10264398" cy="4885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34BD03-024C-4356-8E86-BD9E4C461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744" y="193554"/>
            <a:ext cx="3934374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81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6707</TotalTime>
  <Words>574</Words>
  <Application>Microsoft Office PowerPoint</Application>
  <PresentationFormat>Widescreen</PresentationFormat>
  <Paragraphs>58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IranNastaliq</vt:lpstr>
      <vt:lpstr>Trebuchet MS</vt:lpstr>
      <vt:lpstr>Wingdings 3</vt:lpstr>
      <vt:lpstr>Facet</vt:lpstr>
      <vt:lpstr>PowerPoint Presentation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  <vt:lpstr>    أُسرَه:  أَب:  جَدّ: جَدّه: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دوم</dc:title>
  <dc:creator>Asus</dc:creator>
  <cp:lastModifiedBy>قاسم داعی</cp:lastModifiedBy>
  <cp:revision>289</cp:revision>
  <dcterms:created xsi:type="dcterms:W3CDTF">2020-10-14T12:36:42Z</dcterms:created>
  <dcterms:modified xsi:type="dcterms:W3CDTF">2025-12-08T21:19:52Z</dcterms:modified>
</cp:coreProperties>
</file>